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1708" r:id="rId9"/>
    <p:sldId id="267" r:id="rId10"/>
    <p:sldId id="1697" r:id="rId11"/>
    <p:sldId id="1702" r:id="rId12"/>
    <p:sldId id="1671" r:id="rId13"/>
    <p:sldId id="1695" r:id="rId14"/>
    <p:sldId id="1696" r:id="rId15"/>
    <p:sldId id="275" r:id="rId16"/>
    <p:sldId id="1691" r:id="rId17"/>
    <p:sldId id="1693" r:id="rId18"/>
    <p:sldId id="1698" r:id="rId19"/>
    <p:sldId id="1699" r:id="rId20"/>
    <p:sldId id="1706" r:id="rId21"/>
    <p:sldId id="1700" r:id="rId22"/>
    <p:sldId id="1703" r:id="rId23"/>
    <p:sldId id="1704" r:id="rId24"/>
    <p:sldId id="1710" r:id="rId25"/>
    <p:sldId id="1711" r:id="rId26"/>
    <p:sldId id="1678" r:id="rId27"/>
    <p:sldId id="1679" r:id="rId28"/>
    <p:sldId id="1680" r:id="rId29"/>
    <p:sldId id="1709" r:id="rId30"/>
    <p:sldId id="1681" r:id="rId3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  <p14:sldId id="1708"/>
          </p14:sldIdLst>
        </p14:section>
        <p14:section name="當週進度" id="{8B4424AE-5C78-444D-8B6D-A19D7D6E2311}">
          <p14:sldIdLst>
            <p14:sldId id="267"/>
            <p14:sldId id="1697"/>
            <p14:sldId id="1702"/>
          </p14:sldIdLst>
        </p14:section>
        <p14:section name="進度統整" id="{FD50D92C-BE9A-4975-B1A3-341B41B3D14A}">
          <p14:sldIdLst>
            <p14:sldId id="1671"/>
            <p14:sldId id="1695"/>
            <p14:sldId id="1696"/>
            <p14:sldId id="275"/>
            <p14:sldId id="1691"/>
            <p14:sldId id="1693"/>
            <p14:sldId id="1698"/>
            <p14:sldId id="1699"/>
            <p14:sldId id="1706"/>
            <p14:sldId id="1700"/>
            <p14:sldId id="1703"/>
            <p14:sldId id="1704"/>
            <p14:sldId id="1710"/>
            <p14:sldId id="1711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709"/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4843" autoAdjust="0"/>
  </p:normalViewPr>
  <p:slideViewPr>
    <p:cSldViewPr snapToGrid="0">
      <p:cViewPr>
        <p:scale>
          <a:sx n="125" d="100"/>
          <a:sy n="125" d="100"/>
        </p:scale>
        <p:origin x="-30" y="-1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jpg>
</file>

<file path=ppt/media/image9.jp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1198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599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177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363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40601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29631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985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C886897D-8C36-441B-BFDA-81802673D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384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8186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0854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1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pphire1002/Embedded/blob/main/final%20project/unit_test_lbp_API.docx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辨識馬路破損區域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2021.05.28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2021.05.21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</p:spTree>
    <p:extLst>
      <p:ext uri="{BB962C8B-B14F-4D97-AF65-F5344CB8AC3E}">
        <p14:creationId xmlns:p14="http://schemas.microsoft.com/office/powerpoint/2010/main" val="3331644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2021/05/07 ~ 2021/05/14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67352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90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13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分工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7FDFB1A-528B-4360-889C-6F0C18107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0049"/>
            <a:ext cx="8193740" cy="451799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23B0CD3-EFD8-4394-A358-0EDF7A14BFD1}"/>
              </a:ext>
            </a:extLst>
          </p:cNvPr>
          <p:cNvSpPr/>
          <p:nvPr/>
        </p:nvSpPr>
        <p:spPr>
          <a:xfrm>
            <a:off x="3053918" y="2583402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2E9BBCA-75D5-41BF-A762-1AB2CFDF8189}"/>
              </a:ext>
            </a:extLst>
          </p:cNvPr>
          <p:cNvSpPr txBox="1"/>
          <p:nvPr/>
        </p:nvSpPr>
        <p:spPr>
          <a:xfrm>
            <a:off x="3232307" y="21345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何佳曄、陳陽棋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EB57253-91D5-4AB5-BD2C-7ADF0B4811D8}"/>
              </a:ext>
            </a:extLst>
          </p:cNvPr>
          <p:cNvSpPr/>
          <p:nvPr/>
        </p:nvSpPr>
        <p:spPr>
          <a:xfrm>
            <a:off x="3053918" y="3849048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5BCA57B-496C-4001-8173-95E6938FEFDE}"/>
              </a:ext>
            </a:extLst>
          </p:cNvPr>
          <p:cNvSpPr txBox="1"/>
          <p:nvPr/>
        </p:nvSpPr>
        <p:spPr>
          <a:xfrm>
            <a:off x="3134577" y="495277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曾梓維、葉易德</a:t>
            </a:r>
          </a:p>
        </p:txBody>
      </p:sp>
    </p:spTree>
    <p:extLst>
      <p:ext uri="{BB962C8B-B14F-4D97-AF65-F5344CB8AC3E}">
        <p14:creationId xmlns:p14="http://schemas.microsoft.com/office/powerpoint/2010/main" val="2861578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B518967-723D-49C6-BA4B-9ACBBAD42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4" y="1327638"/>
            <a:ext cx="6829083" cy="484958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758C857-7A9A-4D34-B69F-BCF3C40B44A3}"/>
              </a:ext>
            </a:extLst>
          </p:cNvPr>
          <p:cNvSpPr txBox="1"/>
          <p:nvPr/>
        </p:nvSpPr>
        <p:spPr>
          <a:xfrm>
            <a:off x="838200" y="132763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</p:spTree>
    <p:extLst>
      <p:ext uri="{BB962C8B-B14F-4D97-AF65-F5344CB8AC3E}">
        <p14:creationId xmlns:p14="http://schemas.microsoft.com/office/powerpoint/2010/main" val="4030801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2021/05/14 ~ 2021/05/20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951123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62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81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8" y="338455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處理上週問題紀錄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unit_test_lbp_v2.py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182300-4A9F-4D72-AEC2-7BD90100D153}"/>
              </a:ext>
            </a:extLst>
          </p:cNvPr>
          <p:cNvSpPr/>
          <p:nvPr/>
        </p:nvSpPr>
        <p:spPr>
          <a:xfrm>
            <a:off x="838198" y="2196696"/>
            <a:ext cx="10515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找馬路材質單元測試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85AF90-7A2C-4273-BC16-F4DDA335A841}"/>
              </a:ext>
            </a:extLst>
          </p:cNvPr>
          <p:cNvSpPr/>
          <p:nvPr/>
        </p:nvSpPr>
        <p:spPr>
          <a:xfrm>
            <a:off x="838197" y="4686882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整合當前單元做驗證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24F0CA6-BDCF-4C9D-A676-140C02363505}"/>
              </a:ext>
            </a:extLst>
          </p:cNvPr>
          <p:cNvSpPr/>
          <p:nvPr/>
        </p:nvSpPr>
        <p:spPr>
          <a:xfrm>
            <a:off x="5511797" y="1318875"/>
            <a:ext cx="50124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利用光流找障礙物屬性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6E0F71-4CDC-4312-8202-E3AE0823C93F}"/>
              </a:ext>
            </a:extLst>
          </p:cNvPr>
          <p:cNvSpPr/>
          <p:nvPr/>
        </p:nvSpPr>
        <p:spPr>
          <a:xfrm>
            <a:off x="5511796" y="2506732"/>
            <a:ext cx="50124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抓取馬路範圍整合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整合測試及驗證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API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文件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1924ECE-0F93-4DE0-BDBD-7D336D35FB75}"/>
              </a:ext>
            </a:extLst>
          </p:cNvPr>
          <p:cNvSpPr txBox="1"/>
          <p:nvPr/>
        </p:nvSpPr>
        <p:spPr>
          <a:xfrm>
            <a:off x="838200" y="1626631"/>
            <a:ext cx="4794902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函數定義及使用說明</a:t>
            </a:r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preprocess(curr_frame[, size=(640, 480)[,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thres_condi=0.32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]]):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大小去做預處理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輸入當前要處理的幀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一張圖片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將圖片設定成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width * high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(640, 480)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thres_condi: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設定二值化條件，默認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0.32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frame_ori: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傳回重塑過後的灰階圖片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frame_pre: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傳回二值化圖片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u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808B3AA-531A-4974-9CFA-B96F3FCA457C}"/>
              </a:ext>
            </a:extLst>
          </p:cNvPr>
          <p:cNvSpPr txBox="1"/>
          <p:nvPr/>
        </p:nvSpPr>
        <p:spPr>
          <a:xfrm>
            <a:off x="838200" y="3781067"/>
            <a:ext cx="637706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handle_sample(gray_img, pre_img[, block_size=(20, 60)]):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尋找馬路材質的標準樣本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gray_img: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輸入灰階圖像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輸入經過預處理後的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二值化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輸入一個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 (width, high)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(20, 60)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輸出灰階圖像，大小為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的值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coord: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該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位於原始圖像的位置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(y_coord, x_coord)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皆為左上角的座標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C5F386E-5FAB-4A04-B04E-F58495382E26}"/>
              </a:ext>
            </a:extLst>
          </p:cNvPr>
          <p:cNvSpPr txBox="1"/>
          <p:nvPr/>
        </p:nvSpPr>
        <p:spPr>
          <a:xfrm>
            <a:off x="5966460" y="1626631"/>
            <a:ext cx="483016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handle_LBP(gray_img, sample, coord, [, similar_condi=0.85]):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計算原始圖像和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LBP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相似度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gray_img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調整大小後的灰階圖像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sample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做為比對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LBP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的樣本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coord: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該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位於原始圖像的位置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similar_condi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相似度的門檻值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0.85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單元測試暫無輸出，僅在影片呈現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標記的區域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6911CCB-B942-4D0C-A730-EA542E6B1CA0}"/>
              </a:ext>
            </a:extLst>
          </p:cNvPr>
          <p:cNvSpPr txBox="1"/>
          <p:nvPr/>
        </p:nvSpPr>
        <p:spPr>
          <a:xfrm>
            <a:off x="5966460" y="3365568"/>
            <a:ext cx="587853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main(path, frame_step=1):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讀取影片並且取每隔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的影像做處理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path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影片路徑，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str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取每隔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幀數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，範圍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fps &gt;= frame_step &gt; 0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int</a:t>
            </a:r>
            <a:endParaRPr lang="en-US" altLang="zh-TW" sz="7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無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CFD0568-777C-4301-9405-1DA6505E8922}"/>
              </a:ext>
            </a:extLst>
          </p:cNvPr>
          <p:cNvSpPr txBox="1"/>
          <p:nvPr/>
        </p:nvSpPr>
        <p:spPr>
          <a:xfrm>
            <a:off x="7389124" y="5791200"/>
            <a:ext cx="30732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文件連結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hlinkClick r:id="rId2"/>
              </a:rPr>
              <a:t>unit_test_lbp_API.docx</a:t>
            </a:r>
            <a:endParaRPr lang="zh-TW" altLang="en-US" sz="16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86208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5859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4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9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4736" y="1479872"/>
            <a:ext cx="8382930" cy="471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1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2021/05/21 ~ 2021/05/27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76555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2021/05/27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2A9185A-10EF-4C77-9AC0-E37254A1DC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24" y="1278467"/>
            <a:ext cx="5953203" cy="4750858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AE472E9-69EB-4DB7-85D5-42E58AA81B0A}"/>
              </a:ext>
            </a:extLst>
          </p:cNvPr>
          <p:cNvSpPr txBox="1"/>
          <p:nvPr/>
        </p:nvSpPr>
        <p:spPr>
          <a:xfrm>
            <a:off x="7613650" y="5844659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</p:spTree>
    <p:extLst>
      <p:ext uri="{BB962C8B-B14F-4D97-AF65-F5344CB8AC3E}">
        <p14:creationId xmlns:p14="http://schemas.microsoft.com/office/powerpoint/2010/main" val="27972754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驗證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的計算結果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以及做侵蝕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+mj-lt"/>
              <a:buAutoNum type="arabicPeriod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FB9FB81-E3F3-4616-A7B6-C9137F5EFE70}"/>
              </a:ext>
            </a:extLst>
          </p:cNvPr>
          <p:cNvSpPr txBox="1"/>
          <p:nvPr/>
        </p:nvSpPr>
        <p:spPr>
          <a:xfrm>
            <a:off x="838200" y="1380066"/>
            <a:ext cx="6700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參考書籍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科班出身的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人必修課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opencv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影像處理 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python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2021/05/27</a:t>
            </a:r>
            <a:r>
              <a:rPr lang="zh-TW" altLang="en-US" dirty="0"/>
              <a:t> 控管紀錄</a:t>
            </a:r>
          </a:p>
        </p:txBody>
      </p:sp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5/20 </a:t>
            </a:r>
            <a:r>
              <a:rPr lang="zh-TW" altLang="en-US" dirty="0"/>
              <a:t>問題紀錄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496367D-2FF5-4DEF-86E4-0BF89A828377}"/>
              </a:ext>
            </a:extLst>
          </p:cNvPr>
          <p:cNvSpPr txBox="1"/>
          <p:nvPr/>
        </p:nvSpPr>
        <p:spPr>
          <a:xfrm>
            <a:off x="838200" y="1291904"/>
            <a:ext cx="82573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標線若過於平坦也會導致標線裡面部分的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threshold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採用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sobel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算法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承上，若面積大於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的面積會導致圈出來的區域在標線內部而非馬路材質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再新增用顏色區分的方式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馬路不會和標線顏色相同的前提下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先將所有符合條件的區域圈出來後，用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LBP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相似度比較處理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AB79FC7-4CDC-4B6A-9716-7649F2F49CC0}"/>
              </a:ext>
            </a:extLst>
          </p:cNvPr>
          <p:cNvSpPr txBox="1"/>
          <p:nvPr/>
        </p:nvSpPr>
        <p:spPr>
          <a:xfrm>
            <a:off x="838199" y="2828835"/>
            <a:ext cx="95333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部分影片會有擋風玻璃的反射影像以及雨水模糊的問題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根據圖像的透明度，去遮罩擋風玻璃反射影像的部分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反射的影像通常色彩相對較不飽和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擋風玻璃反射影像幾乎不會有太大變化，使用差幀做前景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後景分離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去除沒有變化的物件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Times New Roman" panose="02020603050405020304" pitchFamily="18" charset="0"/>
              <a:buChar char="▲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更改抓取區域，採取以影片中心點為界，上下各取一行區域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CEDF9F9-89C2-4BC1-902E-A5DA082EE3E7}"/>
              </a:ext>
            </a:extLst>
          </p:cNvPr>
          <p:cNvSpPr txBox="1"/>
          <p:nvPr/>
        </p:nvSpPr>
        <p:spPr>
          <a:xfrm>
            <a:off x="838199" y="4611930"/>
            <a:ext cx="110914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目前採用影片中的所有畫面去偵測馬路材質標記，因此若影片並非占滿整個畫面會讀取到影片外圍區域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先行找出影片的區域，使用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findcontour 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只尋找最外層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，接著圈出最小矩形框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採取灰階後值小於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10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的部分都當成是外圍區域過濾掉後，圈出最小矩形框後裁減原始圖像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7759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5/27 </a:t>
            </a:r>
            <a:r>
              <a:rPr lang="zh-TW" altLang="en-US" dirty="0"/>
              <a:t>問題紀錄</a:t>
            </a: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2021/05/27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AE472E9-69EB-4DB7-85D5-42E58AA81B0A}"/>
              </a:ext>
            </a:extLst>
          </p:cNvPr>
          <p:cNvSpPr txBox="1"/>
          <p:nvPr/>
        </p:nvSpPr>
        <p:spPr>
          <a:xfrm>
            <a:off x="7613650" y="5844659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F822183-373B-455B-9EB9-BA4498F7A5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80" y="1472658"/>
            <a:ext cx="5924014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0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9EB03EC-C442-4707-9D3A-F185F48B4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159" y="1627456"/>
            <a:ext cx="4913841" cy="451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124451</TotalTime>
  <Words>1075</Words>
  <Application>Microsoft Office PowerPoint</Application>
  <PresentationFormat>寬螢幕</PresentationFormat>
  <Paragraphs>154</Paragraphs>
  <Slides>30</Slides>
  <Notes>20</Notes>
  <HiddenSlides>0</HiddenSlides>
  <MMClips>3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7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辨識馬路破損區域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2021/05/27 BreakDown</vt:lpstr>
      <vt:lpstr>當周進度</vt:lpstr>
      <vt:lpstr>當周進度</vt:lpstr>
      <vt:lpstr>當周進度</vt:lpstr>
      <vt:lpstr>2021/05/07 ~ 2021/05/14 </vt:lpstr>
      <vt:lpstr>專案架構</vt:lpstr>
      <vt:lpstr>2021/05/13 BreakDown</vt:lpstr>
      <vt:lpstr>分工</vt:lpstr>
      <vt:lpstr>當周進度</vt:lpstr>
      <vt:lpstr>2021/05/14 ~ 2021/05/20 </vt:lpstr>
      <vt:lpstr>2021/05/18 BreakDown</vt:lpstr>
      <vt:lpstr>當周進度</vt:lpstr>
      <vt:lpstr>當周進度</vt:lpstr>
      <vt:lpstr>當周進度</vt:lpstr>
      <vt:lpstr>當周進度</vt:lpstr>
      <vt:lpstr>當周進度</vt:lpstr>
      <vt:lpstr>2021/05/21 ~ 2021/05/27 </vt:lpstr>
      <vt:lpstr>2021/05/27 BreakDown</vt:lpstr>
      <vt:lpstr>開會紀錄</vt:lpstr>
      <vt:lpstr>參考資料</vt:lpstr>
      <vt:lpstr>2021/05/27 控管紀錄</vt:lpstr>
      <vt:lpstr>5/20 問題紀錄</vt:lpstr>
      <vt:lpstr>5/27 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2251</cp:revision>
  <dcterms:created xsi:type="dcterms:W3CDTF">2019-03-11T13:47:46Z</dcterms:created>
  <dcterms:modified xsi:type="dcterms:W3CDTF">2021-05-27T16:20:20Z</dcterms:modified>
</cp:coreProperties>
</file>